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4"/>
  </p:sldMasterIdLst>
  <p:sldIdLst>
    <p:sldId id="26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>
        <p:scale>
          <a:sx n="75" d="100"/>
          <a:sy n="75" d="100"/>
        </p:scale>
        <p:origin x="90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4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642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17865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414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1755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601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629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332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7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1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8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5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4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4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18/08/2023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1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5:</a:t>
            </a:r>
            <a:r>
              <a:rPr lang="en-US" sz="1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59585-297F-A1AA-6BF3-875E2B217383}"/>
              </a:ext>
            </a:extLst>
          </p:cNvPr>
          <p:cNvSpPr/>
          <p:nvPr/>
        </p:nvSpPr>
        <p:spPr>
          <a:xfrm>
            <a:off x="1133583" y="2020439"/>
            <a:ext cx="992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LĂNG TRỤ - HÌNH HỘP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73ED7B-3890-E128-CC7B-7722B737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5" y="957050"/>
            <a:ext cx="6838211" cy="3451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0E75C0-9A39-89B8-FA28-F503DC635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498" y="2101238"/>
            <a:ext cx="4435068" cy="4316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1C6D79-F41D-FE9C-C447-F40A39E8A688}"/>
              </a:ext>
            </a:extLst>
          </p:cNvPr>
          <p:cNvSpPr txBox="1"/>
          <p:nvPr/>
        </p:nvSpPr>
        <p:spPr>
          <a:xfrm>
            <a:off x="8762843" y="4111109"/>
            <a:ext cx="4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5579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804F84-45A7-8218-63CB-CDFC867C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200000"/>
              </a:lnSpc>
              <a:spcAft>
                <a:spcPts val="995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thực tiễn, ta thường gặp nhiều đồ dùng, vật thể gợi nên hìn ảnh hình lăng trụ, hình hộp…</a:t>
            </a:r>
            <a:b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dụ: Khung lịch để bàn, Tháp đôi Puerta de Europa ở Madrid -TBN</a:t>
            </a:r>
            <a:b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Vậy: Hình lăng trụ và hình hộp là hình như thế nào?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7CF1669-62DF-6A26-2EB0-A720D16DD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2473960"/>
            <a:ext cx="4531360" cy="359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67BF1-31F0-320B-E7E3-0356D1388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09800"/>
            <a:ext cx="4887480" cy="29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468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D30377AF-3E91-948E-9B5E-77758A79F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" y="911727"/>
            <a:ext cx="8524403" cy="489876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59D877B-1D04-BDF2-A7AA-A1AAF338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33" y="1225698"/>
            <a:ext cx="4020767" cy="38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352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7E0D0D-0BDE-5778-E72A-E6BC2361A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4" y="1319503"/>
            <a:ext cx="8229260" cy="4143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97CE59-DBD7-749E-26DD-195A66920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649" y="1462182"/>
            <a:ext cx="3985117" cy="40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365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CBD3-6F0A-47E1-AD6A-F091AE17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B3CD0-D555-9781-4119-E88647BF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FDFFA-5021-2922-D339-712C63C15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5" t="63989" r="26424" b="11393"/>
          <a:stretch/>
        </p:blipFill>
        <p:spPr>
          <a:xfrm>
            <a:off x="554182" y="3990109"/>
            <a:ext cx="7662096" cy="2318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14E763-D887-91CB-E8E2-11225221E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302"/>
            <a:ext cx="8377382" cy="400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B8BBF-76BF-8E0A-17AE-D9D9FD59C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019" y="1388221"/>
            <a:ext cx="3728489" cy="43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854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D6A6E9-EC37-DF72-826F-E71F9A76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8" y="390191"/>
            <a:ext cx="7750699" cy="4540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A7D6C1-852C-095A-8B22-2D955DEE5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62" y="1840379"/>
            <a:ext cx="4169639" cy="30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934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A1E86-2F2A-F97A-782F-B869C0D5C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" y="1203773"/>
            <a:ext cx="8969391" cy="3751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D4AF5F-377D-9CFD-826E-1B2570016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626" y="1724628"/>
            <a:ext cx="3278091" cy="306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16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8F6ACC-7439-C37B-E5E7-F24ECA701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9559"/>
            <a:ext cx="9194309" cy="3758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610F7B-5C36-D951-0234-BDD596DC0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231" y="1805654"/>
            <a:ext cx="3133468" cy="30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773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F04315-7CCE-BB3D-887D-18E092C7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5642"/>
            <a:ext cx="8866208" cy="5019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49B651-0D32-EF19-F96C-9D271987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626" y="1724628"/>
            <a:ext cx="3278091" cy="30672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850CD6-3220-64DD-8B30-E9433951743A}"/>
              </a:ext>
            </a:extLst>
          </p:cNvPr>
          <p:cNvSpPr txBox="1"/>
          <p:nvPr/>
        </p:nvSpPr>
        <p:spPr>
          <a:xfrm>
            <a:off x="10142616" y="2736646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1870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72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Facet</vt:lpstr>
      <vt:lpstr>BÀI 5:     </vt:lpstr>
      <vt:lpstr>Trong thực tiễn, ta thường gặp nhiều đồ dùng, vật thể gợi nên hìn ảnh hình lăng trụ, hình hộp… Ví dụ: Khung lịch để bàn, Tháp đôi Puerta de Europa ở Madrid -TBN Vậy: Hình lăng trụ và hình hộp là hình như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5:     </dc:title>
  <dc:creator>Ngoc Tran</dc:creator>
  <cp:lastModifiedBy>Ngoc Tran</cp:lastModifiedBy>
  <cp:revision>4</cp:revision>
  <dcterms:created xsi:type="dcterms:W3CDTF">2023-08-18T04:58:19Z</dcterms:created>
  <dcterms:modified xsi:type="dcterms:W3CDTF">2023-08-18T06:53:59Z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